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11" autoAdjust="0"/>
  </p:normalViewPr>
  <p:slideViewPr>
    <p:cSldViewPr>
      <p:cViewPr varScale="1">
        <p:scale>
          <a:sx n="104" d="100"/>
          <a:sy n="104" d="100"/>
        </p:scale>
        <p:origin x="-1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0924F-DF4E-41DD-8C13-5978FC575D46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600FF-8512-4B85-B6DF-BBE46E7BF4E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0924F-DF4E-41DD-8C13-5978FC575D46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600FF-8512-4B85-B6DF-BBE46E7BF4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0924F-DF4E-41DD-8C13-5978FC575D46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600FF-8512-4B85-B6DF-BBE46E7BF4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0924F-DF4E-41DD-8C13-5978FC575D46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600FF-8512-4B85-B6DF-BBE46E7BF4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0924F-DF4E-41DD-8C13-5978FC575D46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5B600FF-8512-4B85-B6DF-BBE46E7BF4E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0924F-DF4E-41DD-8C13-5978FC575D46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600FF-8512-4B85-B6DF-BBE46E7BF4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0924F-DF4E-41DD-8C13-5978FC575D46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600FF-8512-4B85-B6DF-BBE46E7BF4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0924F-DF4E-41DD-8C13-5978FC575D46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600FF-8512-4B85-B6DF-BBE46E7BF4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0924F-DF4E-41DD-8C13-5978FC575D46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600FF-8512-4B85-B6DF-BBE46E7BF4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0924F-DF4E-41DD-8C13-5978FC575D46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600FF-8512-4B85-B6DF-BBE46E7BF4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0924F-DF4E-41DD-8C13-5978FC575D46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600FF-8512-4B85-B6DF-BBE46E7BF4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130924F-DF4E-41DD-8C13-5978FC575D46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5B600FF-8512-4B85-B6DF-BBE46E7BF4E5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ile:///C:/Documents%20and%20Settings/Kiholm/My%20Documents/My%20Pictures/ControlCenter4/Scan/Math%201010%20Projec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04800"/>
            <a:ext cx="51054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ile:///C:/Documents%20and%20Settings/Kiholm/My%20Documents/My%20Pictures/ControlCenter4/Scan/Math%201010%20Project%2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1" y="304800"/>
            <a:ext cx="54102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file:///C:/Documents%20and%20Settings/Kiholm/My%20Documents/My%20Pictures/ControlCenter4/Scan/Math%201010%20Projcet%2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04800"/>
            <a:ext cx="53340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file:///C:/Documents%20and%20Settings/Kiholm/My%20Documents/My%20Pictures/ControlCenter4/Scan/Math%201010%20Project%2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1" y="304800"/>
            <a:ext cx="54864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Apex</vt:lpstr>
      <vt:lpstr>Slide 1</vt:lpstr>
      <vt:lpstr>Slide 2</vt:lpstr>
      <vt:lpstr>Slide 3</vt:lpstr>
      <vt:lpstr>Slide 4</vt:lpstr>
    </vt:vector>
  </TitlesOfParts>
  <Company>-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Kiholm</dc:creator>
  <cp:lastModifiedBy>Kiholm</cp:lastModifiedBy>
  <cp:revision>6</cp:revision>
  <dcterms:created xsi:type="dcterms:W3CDTF">2012-12-06T05:47:22Z</dcterms:created>
  <dcterms:modified xsi:type="dcterms:W3CDTF">2012-12-06T06:06:07Z</dcterms:modified>
</cp:coreProperties>
</file>